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4" r:id="rId3"/>
    <p:sldId id="259" r:id="rId4"/>
    <p:sldId id="299" r:id="rId5"/>
    <p:sldId id="260" r:id="rId6"/>
    <p:sldId id="295" r:id="rId7"/>
    <p:sldId id="296" r:id="rId8"/>
    <p:sldId id="261" r:id="rId9"/>
    <p:sldId id="262" r:id="rId10"/>
    <p:sldId id="257" r:id="rId11"/>
    <p:sldId id="283" r:id="rId12"/>
    <p:sldId id="279" r:id="rId13"/>
    <p:sldId id="271" r:id="rId14"/>
    <p:sldId id="272" r:id="rId15"/>
    <p:sldId id="274" r:id="rId16"/>
    <p:sldId id="276" r:id="rId17"/>
    <p:sldId id="263" r:id="rId18"/>
    <p:sldId id="267" r:id="rId19"/>
    <p:sldId id="268" r:id="rId20"/>
    <p:sldId id="269" r:id="rId21"/>
    <p:sldId id="270" r:id="rId22"/>
    <p:sldId id="297" r:id="rId23"/>
    <p:sldId id="298" r:id="rId24"/>
    <p:sldId id="266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66594D-5FF4-4846-BE96-09B88E239CB4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17215D-205F-42FD-A10D-7B3C5A3EF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6594D-5FF4-4846-BE96-09B88E239CB4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7215D-205F-42FD-A10D-7B3C5A3EF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6594D-5FF4-4846-BE96-09B88E239CB4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7215D-205F-42FD-A10D-7B3C5A3EF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6594D-5FF4-4846-BE96-09B88E239CB4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7215D-205F-42FD-A10D-7B3C5A3EF80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6594D-5FF4-4846-BE96-09B88E239CB4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7215D-205F-42FD-A10D-7B3C5A3EF80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6594D-5FF4-4846-BE96-09B88E239CB4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7215D-205F-42FD-A10D-7B3C5A3EF80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6594D-5FF4-4846-BE96-09B88E239CB4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7215D-205F-42FD-A10D-7B3C5A3EF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6594D-5FF4-4846-BE96-09B88E239CB4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7215D-205F-42FD-A10D-7B3C5A3EF80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6594D-5FF4-4846-BE96-09B88E239CB4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7215D-205F-42FD-A10D-7B3C5A3EF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66594D-5FF4-4846-BE96-09B88E239CB4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7215D-205F-42FD-A10D-7B3C5A3EF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66594D-5FF4-4846-BE96-09B88E239CB4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17215D-205F-42FD-A10D-7B3C5A3EF80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66594D-5FF4-4846-BE96-09B88E239CB4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017215D-205F-42FD-A10D-7B3C5A3EF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3384375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Dni Otwarte 28 marca 2012 r.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4000" dirty="0" smtClean="0"/>
              <a:t>Instytut Informacji Naukowej                                   i Bibliotekoznawstwa Uniwersytetu Pedagogicznego      w Krakowie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944816" cy="1129680"/>
          </a:xfrm>
        </p:spPr>
        <p:txBody>
          <a:bodyPr>
            <a:normAutofit/>
          </a:bodyPr>
          <a:lstStyle/>
          <a:p>
            <a:r>
              <a:rPr lang="pl-PL" smtClean="0">
                <a:solidFill>
                  <a:schemeClr val="tx1"/>
                </a:solidFill>
              </a:rPr>
              <a:t>Oprac</a:t>
            </a:r>
            <a:r>
              <a:rPr lang="pl-PL" dirty="0" smtClean="0">
                <a:solidFill>
                  <a:schemeClr val="tx1"/>
                </a:solidFill>
              </a:rPr>
              <a:t>. dr </a:t>
            </a:r>
            <a:r>
              <a:rPr lang="pl-PL" dirty="0" smtClean="0">
                <a:solidFill>
                  <a:schemeClr val="tx1"/>
                </a:solidFill>
              </a:rPr>
              <a:t>Urszula </a:t>
            </a:r>
            <a:r>
              <a:rPr lang="pl-PL" dirty="0" smtClean="0">
                <a:solidFill>
                  <a:schemeClr val="tx1"/>
                </a:solidFill>
              </a:rPr>
              <a:t>Lisowska-Kożuch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Korytarz przed salą 345</a:t>
            </a:r>
          </a:p>
          <a:p>
            <a:pPr>
              <a:buNone/>
            </a:pPr>
            <a:endParaRPr lang="pl-PL" b="1" dirty="0" smtClean="0"/>
          </a:p>
          <a:p>
            <a:pPr>
              <a:buFontTx/>
              <a:buChar char="-"/>
            </a:pPr>
            <a:r>
              <a:rPr lang="pl-PL" dirty="0" smtClean="0"/>
              <a:t>„Kamienna ściana” kryjąca w sobie historię Instytutu i wiele innych tajemnic związanych   z powstaniem i rozwojem pisma, narzędzi pisarskich, materiałów…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Lokalizacja punktów informacyjnych</a:t>
            </a:r>
            <a:endParaRPr lang="pl-PL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la\Documents\Urszula\Dni otwarte_INiB_2012_materiały\Dni otwarte INiB 2012_zdjęcia\100_2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Z archiwum Dominiki Filek i </a:t>
            </a:r>
            <a:r>
              <a:rPr lang="pl-PL" sz="2800" dirty="0"/>
              <a:t>D</a:t>
            </a:r>
            <a:r>
              <a:rPr lang="pl-PL" sz="2800" dirty="0" smtClean="0"/>
              <a:t>ariusza Makowskiego</a:t>
            </a:r>
            <a:endParaRPr lang="pl-PL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la\Documents\Urszula\Dni otwarte_INiB_2012_materiały\Dni otwarte INiB 2012_zdjęcia\100_25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6984776" cy="446449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Z archiwum Dominiki Filek i Dariusza Makowskiego</a:t>
            </a:r>
            <a:endParaRPr lang="pl-PL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Wystawa prac wykonanych przez studentów na zajęciach z dr U. Lisowską-Kożuch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Z archiwum Dominiki Filek i Dariusza Makowskiego</a:t>
            </a:r>
            <a:endParaRPr lang="pl-PL" sz="2800" dirty="0"/>
          </a:p>
        </p:txBody>
      </p:sp>
      <p:pic>
        <p:nvPicPr>
          <p:cNvPr id="4" name="Picture 2" descr="C:\Users\Ula\Documents\Urszula\Dni otwarte_INiB_2012_materiały\Dni otwarte INiB 2012_zdjęcia\100_2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40871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la\Documents\Urszula\Dni otwarte_INiB_2012_materiały\Dni otwarte INiB 2012_zdjęcia\100_2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700808"/>
            <a:ext cx="6048672" cy="446449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Z archiwum Dominiki Filek i Dariusza Makowskiego</a:t>
            </a:r>
            <a:endParaRPr lang="pl-PL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la\Documents\Urszula\Dni otwarte_INiB_2012_materiały\Dni otwarte INiB 2012_zdjęcia\100_2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1700808"/>
            <a:ext cx="3960440" cy="424847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Z archiwum Dominiki Filek i Dariusza Makowskiego</a:t>
            </a:r>
            <a:endParaRPr lang="pl-PL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la\Documents\Urszula\Dni otwarte_INiB_2012_materiały\Dni otwarte INiB 2012_zdjęcia\100_2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1720" y="1772816"/>
            <a:ext cx="5040560" cy="410445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Z archiwum Dominiki Filek i Dariusza Makowskiego</a:t>
            </a:r>
            <a:endParaRPr lang="pl-PL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Wystawa materiałów motywujących do czytania, odwiedzania biblioteki i podjęcia studiów na kierunku informacja naukowa                                             i bibliotekoznawstwo (oryginalny pomysł           i wykonanie studentów zaangażowanych       w realizację Dni Otwartych)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Lokalizacja punktów informacyjnych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la\Documents\Urszula\Dni otwarte_INiB_2012_materiały\obrazki\ksiażk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233" y="1500668"/>
            <a:ext cx="4715533" cy="448690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Przykładowe motywatory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la\Documents\Urszula\Dni otwarte_INiB_2012_materiały\d598e146dad2f923da00ad8cd077ce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60214" y="1481138"/>
            <a:ext cx="3423572" cy="452596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Przykładowe motywatory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Ulotka informacyjna stworzona przez </a:t>
            </a:r>
            <a:br>
              <a:rPr lang="pl-PL" sz="2800" dirty="0" smtClean="0"/>
            </a:br>
            <a:r>
              <a:rPr lang="pl-PL" sz="2800" dirty="0" smtClean="0"/>
              <a:t>mgr Teresę </a:t>
            </a:r>
            <a:r>
              <a:rPr lang="pl-PL" sz="2800" dirty="0" err="1" smtClean="0"/>
              <a:t>Heichel-Szaran</a:t>
            </a:r>
            <a:endParaRPr lang="pl-PL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1138"/>
            <a:ext cx="4392488" cy="490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la\Documents\Urszula\Dni otwarte_INiB_2012_materiały\Gackolandia\co powinien bibliotekar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04906" y="1481138"/>
            <a:ext cx="2934187" cy="452596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Przykładowe motywatory (</a:t>
            </a:r>
            <a:r>
              <a:rPr lang="pl-PL" dirty="0" err="1" smtClean="0"/>
              <a:t>Gackolandia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la\Documents\Urszula\Dni otwarte_INiB_2012_materiały\wykl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06511"/>
            <a:ext cx="8229600" cy="327521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Komiks narysowany przez autorkę </a:t>
            </a:r>
            <a:r>
              <a:rPr lang="pl-PL" dirty="0" err="1" smtClean="0"/>
              <a:t>Gackolandii</a:t>
            </a:r>
            <a:r>
              <a:rPr lang="pl-PL" dirty="0" smtClean="0"/>
              <a:t> na Dni Otwarte</a:t>
            </a: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Ulotka informacyjna stworzona przez </a:t>
            </a:r>
            <a:br>
              <a:rPr lang="pl-PL" sz="2800" dirty="0" smtClean="0"/>
            </a:br>
            <a:r>
              <a:rPr lang="pl-PL" sz="2800" dirty="0" smtClean="0"/>
              <a:t>mgr Teresę </a:t>
            </a:r>
            <a:r>
              <a:rPr lang="pl-PL" sz="2800" dirty="0" err="1" smtClean="0"/>
              <a:t>Heichel-Szaran</a:t>
            </a:r>
            <a:endParaRPr lang="pl-PL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972" y="1481138"/>
            <a:ext cx="642005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Ulotka informacyjna stworzona przez </a:t>
            </a:r>
            <a:br>
              <a:rPr lang="pl-PL" sz="2800" dirty="0" smtClean="0"/>
            </a:br>
            <a:r>
              <a:rPr lang="pl-PL" sz="2800" dirty="0" smtClean="0"/>
              <a:t>mgr Teresę </a:t>
            </a:r>
            <a:r>
              <a:rPr lang="pl-PL" sz="2800" dirty="0" err="1" smtClean="0"/>
              <a:t>Heichel-Szaran</a:t>
            </a:r>
            <a:endParaRPr lang="pl-PL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395" y="1481138"/>
            <a:ext cx="642120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la\Documents\Urszula\Dni otwarte_INiB_2012_materiały\Dni otwarte INiB 2012_zdjęcia\100_2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1700808"/>
            <a:ext cx="6048672" cy="439248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dr Urszula Lisowska-Kożuch</a:t>
            </a:r>
          </a:p>
          <a:p>
            <a:r>
              <a:rPr lang="pl-PL" dirty="0" smtClean="0"/>
              <a:t>dr Adam Ruta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We współpracy ze studentami II roku studiów magisterskich stacjonarnych - specjalność nauczycielska, pod kierunkiem Dominiki Filek i Dariusza Makowskiego </a:t>
            </a:r>
          </a:p>
          <a:p>
            <a:pPr>
              <a:buNone/>
            </a:pPr>
            <a:r>
              <a:rPr lang="pl-PL" dirty="0" smtClean="0"/>
              <a:t>	(opiekun roku dr Urszula Lisowska-Kożuch)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Osoby odpowiedzialne za organizację </a:t>
            </a:r>
            <a:br>
              <a:rPr lang="pl-PL" sz="2800" dirty="0" smtClean="0"/>
            </a:br>
            <a:r>
              <a:rPr lang="pl-PL" sz="2800" dirty="0" smtClean="0"/>
              <a:t>Dni Otwartych w Instytucie</a:t>
            </a:r>
            <a:endParaRPr lang="pl-PL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l-PL" dirty="0" smtClean="0"/>
              <a:t>Dominika Filek</a:t>
            </a:r>
          </a:p>
          <a:p>
            <a:pPr lvl="0"/>
            <a:r>
              <a:rPr lang="pl-PL" dirty="0" smtClean="0"/>
              <a:t>Dariusz Makowski</a:t>
            </a:r>
          </a:p>
          <a:p>
            <a:pPr lvl="0"/>
            <a:r>
              <a:rPr lang="pl-PL" dirty="0" smtClean="0"/>
              <a:t>Beata </a:t>
            </a:r>
            <a:r>
              <a:rPr lang="pl-PL" dirty="0" err="1" smtClean="0"/>
              <a:t>Choczyńska</a:t>
            </a:r>
            <a:endParaRPr lang="pl-PL" dirty="0" smtClean="0"/>
          </a:p>
          <a:p>
            <a:pPr lvl="0"/>
            <a:r>
              <a:rPr lang="pl-PL" dirty="0" smtClean="0"/>
              <a:t>Alicja Knapik</a:t>
            </a:r>
          </a:p>
          <a:p>
            <a:r>
              <a:rPr lang="pl-PL" dirty="0" smtClean="0"/>
              <a:t>Jolanta </a:t>
            </a:r>
            <a:r>
              <a:rPr lang="pl-PL" dirty="0" smtClean="0"/>
              <a:t>Kos</a:t>
            </a:r>
          </a:p>
          <a:p>
            <a:pPr lvl="0"/>
            <a:r>
              <a:rPr lang="pl-PL" dirty="0" smtClean="0"/>
              <a:t>Karolina Kwapisz</a:t>
            </a:r>
          </a:p>
          <a:p>
            <a:pPr lvl="0"/>
            <a:r>
              <a:rPr lang="pl-PL" dirty="0" smtClean="0"/>
              <a:t>Iwona Mika</a:t>
            </a:r>
          </a:p>
          <a:p>
            <a:pPr lvl="0"/>
            <a:r>
              <a:rPr lang="pl-PL" dirty="0" smtClean="0"/>
              <a:t>Justyna Owsianka</a:t>
            </a:r>
          </a:p>
          <a:p>
            <a:pPr lvl="0"/>
            <a:r>
              <a:rPr lang="pl-PL" dirty="0" smtClean="0"/>
              <a:t>Maria </a:t>
            </a:r>
            <a:r>
              <a:rPr lang="pl-PL" dirty="0" err="1" smtClean="0"/>
              <a:t>Sygnarowicz</a:t>
            </a:r>
            <a:endParaRPr lang="pl-PL" dirty="0" smtClean="0"/>
          </a:p>
          <a:p>
            <a:pPr lvl="0"/>
            <a:r>
              <a:rPr lang="pl-PL" dirty="0" smtClean="0"/>
              <a:t>Anna </a:t>
            </a:r>
            <a:r>
              <a:rPr lang="pl-PL" dirty="0" err="1" smtClean="0"/>
              <a:t>Szymacha</a:t>
            </a:r>
            <a:endParaRPr lang="pl-PL" dirty="0" smtClean="0"/>
          </a:p>
          <a:p>
            <a:pPr lvl="0"/>
            <a:r>
              <a:rPr lang="pl-PL" dirty="0" smtClean="0"/>
              <a:t>Paulina Woźniak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Studenci zaangażowani w organizację </a:t>
            </a:r>
            <a:br>
              <a:rPr lang="pl-PL" sz="2800" dirty="0" smtClean="0"/>
            </a:br>
            <a:r>
              <a:rPr lang="pl-PL" sz="2800" dirty="0" smtClean="0"/>
              <a:t>Dni Otwartych</a:t>
            </a:r>
            <a:endParaRPr lang="pl-PL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Aula budynku głównego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dirty="0" smtClean="0"/>
              <a:t>	Na potrzeby promocji naszego kierunku student Dariusz Makowski stworzył </a:t>
            </a:r>
            <a:r>
              <a:rPr lang="pl-PL" dirty="0" smtClean="0"/>
              <a:t>interesujący </a:t>
            </a:r>
            <a:r>
              <a:rPr lang="pl-PL" dirty="0" err="1" smtClean="0"/>
              <a:t>trailer</a:t>
            </a:r>
            <a:r>
              <a:rPr lang="pl-PL" dirty="0" smtClean="0"/>
              <a:t> – dostępny na stronie Instytutu – wyświetlany przez cały czas trwania Dni Otwartych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Lokalizacja punktów informacyjnych</a:t>
            </a:r>
            <a:endParaRPr lang="pl-PL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1"/>
                </a:solidFill>
              </a:rPr>
              <a:t>Fragment z </a:t>
            </a:r>
            <a:r>
              <a:rPr lang="pl-PL" sz="2800" dirty="0" err="1" smtClean="0">
                <a:solidFill>
                  <a:schemeClr val="tx1"/>
                </a:solidFill>
              </a:rPr>
              <a:t>trailera</a:t>
            </a:r>
            <a:r>
              <a:rPr lang="pl-PL" sz="2800" dirty="0" smtClean="0">
                <a:solidFill>
                  <a:schemeClr val="tx1"/>
                </a:solidFill>
              </a:rPr>
              <a:t> Dariusza Makowskiego</a:t>
            </a:r>
            <a:endParaRPr lang="pl-PL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1"/>
                </a:solidFill>
              </a:rPr>
              <a:t>Fragment z </a:t>
            </a:r>
            <a:r>
              <a:rPr lang="pl-PL" sz="2800" dirty="0" err="1" smtClean="0">
                <a:solidFill>
                  <a:schemeClr val="tx1"/>
                </a:solidFill>
              </a:rPr>
              <a:t>trailera</a:t>
            </a:r>
            <a:r>
              <a:rPr lang="pl-PL" sz="2800" dirty="0" smtClean="0">
                <a:solidFill>
                  <a:schemeClr val="tx1"/>
                </a:solidFill>
              </a:rPr>
              <a:t> Dariusza Makowskiego</a:t>
            </a:r>
            <a:endParaRPr lang="pl-PL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/>
              <a:t>Sala wykładowa Instytutu nr 344</a:t>
            </a:r>
            <a:r>
              <a:rPr lang="pl-PL" dirty="0"/>
              <a:t> 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Projekcja </a:t>
            </a:r>
            <a:r>
              <a:rPr lang="pl-PL" dirty="0"/>
              <a:t>multimedialna informująca o kierunku </a:t>
            </a:r>
            <a:r>
              <a:rPr lang="pl-PL" dirty="0" smtClean="0"/>
              <a:t>studiów</a:t>
            </a:r>
          </a:p>
          <a:p>
            <a:pPr>
              <a:buFontTx/>
              <a:buChar char="-"/>
            </a:pPr>
            <a:r>
              <a:rPr lang="pl-PL" dirty="0"/>
              <a:t>F</a:t>
            </a:r>
            <a:r>
              <a:rPr lang="pl-PL" dirty="0" smtClean="0"/>
              <a:t>ilm reklamujący Instytut autorstwa Dariusza Makowskiego</a:t>
            </a:r>
          </a:p>
          <a:p>
            <a:pPr>
              <a:buFontTx/>
              <a:buChar char="-"/>
            </a:pPr>
            <a:r>
              <a:rPr lang="pl-PL" dirty="0" smtClean="0"/>
              <a:t>Wykład </a:t>
            </a:r>
            <a:r>
              <a:rPr lang="pl-PL" dirty="0" err="1" smtClean="0"/>
              <a:t>dr</a:t>
            </a:r>
            <a:r>
              <a:rPr lang="pl-PL" dirty="0" smtClean="0"/>
              <a:t>. </a:t>
            </a:r>
            <a:r>
              <a:rPr lang="pl-PL" dirty="0"/>
              <a:t>Stanisława Skórki pt. „Bibliotekarz rządzi światem!”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Lokalizacja punktów informacyjnych</a:t>
            </a:r>
            <a:endParaRPr lang="pl-PL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Dr Urszula Lisowska-Kożuch „Po co się złościć?” - zajęcia warsztatowe z elementami biblioterapii</a:t>
            </a:r>
          </a:p>
          <a:p>
            <a:r>
              <a:rPr lang="pl-PL" dirty="0" smtClean="0"/>
              <a:t>Dominika Filek „Precz z nudą” - zajęcia warsztatowe z elementami biblioterapii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Lokalizacja punktów informacyjnych</a:t>
            </a:r>
            <a:endParaRPr lang="pl-PL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</TotalTime>
  <Words>257</Words>
  <Application>Microsoft Office PowerPoint</Application>
  <PresentationFormat>Pokaz na ekranie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Hol</vt:lpstr>
      <vt:lpstr>Dni Otwarte 28 marca 2012 r.  Instytut Informacji Naukowej                                   i Bibliotekoznawstwa Uniwersytetu Pedagogicznego      w Krakowie</vt:lpstr>
      <vt:lpstr>Ulotka informacyjna stworzona przez  mgr Teresę Heichel-Szaran</vt:lpstr>
      <vt:lpstr>Osoby odpowiedzialne za organizację  Dni Otwartych w Instytucie</vt:lpstr>
      <vt:lpstr>Studenci zaangażowani w organizację  Dni Otwartych</vt:lpstr>
      <vt:lpstr>Lokalizacja punktów informacyjnych</vt:lpstr>
      <vt:lpstr>Fragment z trailera Dariusza Makowskiego</vt:lpstr>
      <vt:lpstr>Fragment z trailera Dariusza Makowskiego</vt:lpstr>
      <vt:lpstr>Lokalizacja punktów informacyjnych</vt:lpstr>
      <vt:lpstr>Lokalizacja punktów informacyjnych</vt:lpstr>
      <vt:lpstr>Lokalizacja punktów informacyjnych</vt:lpstr>
      <vt:lpstr>Z archiwum Dominiki Filek i Dariusza Makowskiego</vt:lpstr>
      <vt:lpstr>Z archiwum Dominiki Filek i Dariusza Makowskiego</vt:lpstr>
      <vt:lpstr>Z archiwum Dominiki Filek i Dariusza Makowskiego</vt:lpstr>
      <vt:lpstr>Z archiwum Dominiki Filek i Dariusza Makowskiego</vt:lpstr>
      <vt:lpstr>Z archiwum Dominiki Filek i Dariusza Makowskiego</vt:lpstr>
      <vt:lpstr>Z archiwum Dominiki Filek i Dariusza Makowskiego</vt:lpstr>
      <vt:lpstr>Lokalizacja punktów informacyjnych</vt:lpstr>
      <vt:lpstr>Przykładowe motywatory</vt:lpstr>
      <vt:lpstr>Przykładowe motywatory</vt:lpstr>
      <vt:lpstr>Przykładowe motywatory (Gackolandia)</vt:lpstr>
      <vt:lpstr>Komiks narysowany przez autorkę Gackolandii na Dni Otwarte</vt:lpstr>
      <vt:lpstr>Ulotka informacyjna stworzona przez  mgr Teresę Heichel-Szaran</vt:lpstr>
      <vt:lpstr>Ulotka informacyjna stworzona przez  mgr Teresę Heichel-Szaran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Otwarty Instytutu Informacji Naukowej             i Bibliotekoznawstwa UP                    w Krakowie</dc:title>
  <dc:creator>cezary kożuch</dc:creator>
  <cp:lastModifiedBy>cezary kożuch</cp:lastModifiedBy>
  <cp:revision>18</cp:revision>
  <dcterms:created xsi:type="dcterms:W3CDTF">2013-03-19T09:43:44Z</dcterms:created>
  <dcterms:modified xsi:type="dcterms:W3CDTF">2013-03-19T13:52:06Z</dcterms:modified>
</cp:coreProperties>
</file>